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BFC562-78D0-4FBA-92D5-B6E7DAD1CF4E}" v="1" dt="2025-12-11T13:08:36.9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Nance" userId="beae11ab-2de8-4019-bba2-bef8e957fc6f" providerId="ADAL" clId="{C0FC4A7C-2A71-4D51-9341-92DC81593770}"/>
    <pc:docChg chg="custSel modSld">
      <pc:chgData name="David Nance" userId="beae11ab-2de8-4019-bba2-bef8e957fc6f" providerId="ADAL" clId="{C0FC4A7C-2A71-4D51-9341-92DC81593770}" dt="2025-12-11T13:12:59.843" v="57" actId="20577"/>
      <pc:docMkLst>
        <pc:docMk/>
      </pc:docMkLst>
      <pc:sldChg chg="addSp delSp modSp mod">
        <pc:chgData name="David Nance" userId="beae11ab-2de8-4019-bba2-bef8e957fc6f" providerId="ADAL" clId="{C0FC4A7C-2A71-4D51-9341-92DC81593770}" dt="2025-12-11T13:12:59.843" v="57" actId="20577"/>
        <pc:sldMkLst>
          <pc:docMk/>
          <pc:sldMk cId="0" sldId="256"/>
        </pc:sldMkLst>
        <pc:spChg chg="mod">
          <ac:chgData name="David Nance" userId="beae11ab-2de8-4019-bba2-bef8e957fc6f" providerId="ADAL" clId="{C0FC4A7C-2A71-4D51-9341-92DC81593770}" dt="2025-12-11T13:07:39.827" v="29" actId="20577"/>
          <ac:spMkLst>
            <pc:docMk/>
            <pc:sldMk cId="0" sldId="256"/>
            <ac:spMk id="8" creationId="{00000000-0000-0000-0000-000000000000}"/>
          </ac:spMkLst>
        </pc:spChg>
        <pc:spChg chg="mod">
          <ac:chgData name="David Nance" userId="beae11ab-2de8-4019-bba2-bef8e957fc6f" providerId="ADAL" clId="{C0FC4A7C-2A71-4D51-9341-92DC81593770}" dt="2025-12-11T13:12:59.843" v="57" actId="20577"/>
          <ac:spMkLst>
            <pc:docMk/>
            <pc:sldMk cId="0" sldId="256"/>
            <ac:spMk id="12290" creationId="{00000000-0000-0000-0000-000000000000}"/>
          </ac:spMkLst>
        </pc:spChg>
        <pc:spChg chg="mod">
          <ac:chgData name="David Nance" userId="beae11ab-2de8-4019-bba2-bef8e957fc6f" providerId="ADAL" clId="{C0FC4A7C-2A71-4D51-9341-92DC81593770}" dt="2025-12-11T13:10:58.798" v="56" actId="20577"/>
          <ac:spMkLst>
            <pc:docMk/>
            <pc:sldMk cId="0" sldId="256"/>
            <ac:spMk id="12291" creationId="{00000000-0000-0000-0000-000000000000}"/>
          </ac:spMkLst>
        </pc:spChg>
        <pc:picChg chg="del">
          <ac:chgData name="David Nance" userId="beae11ab-2de8-4019-bba2-bef8e957fc6f" providerId="ADAL" clId="{C0FC4A7C-2A71-4D51-9341-92DC81593770}" dt="2025-12-11T13:06:40.287" v="0" actId="478"/>
          <ac:picMkLst>
            <pc:docMk/>
            <pc:sldMk cId="0" sldId="256"/>
            <ac:picMk id="2" creationId="{6F0C55EC-32CF-408C-AFF1-53B716BBDE54}"/>
          </ac:picMkLst>
        </pc:picChg>
        <pc:picChg chg="add mod modCrop">
          <ac:chgData name="David Nance" userId="beae11ab-2de8-4019-bba2-bef8e957fc6f" providerId="ADAL" clId="{C0FC4A7C-2A71-4D51-9341-92DC81593770}" dt="2025-12-11T13:08:55.885" v="46" actId="1076"/>
          <ac:picMkLst>
            <pc:docMk/>
            <pc:sldMk cId="0" sldId="256"/>
            <ac:picMk id="3" creationId="{44BB8D9D-7624-182A-6E93-4221471DA8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SF ISR certificate rev 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24" y="0"/>
            <a:ext cx="91353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096D-C66A-4E55-AA17-BE9A79E012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1C67-05B1-499E-ACFA-CC4EF6969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096D-C66A-4E55-AA17-BE9A79E012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1C67-05B1-499E-ACFA-CC4EF6969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096D-C66A-4E55-AA17-BE9A79E012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1C67-05B1-499E-ACFA-CC4EF6969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096D-C66A-4E55-AA17-BE9A79E012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1C67-05B1-499E-ACFA-CC4EF6969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096D-C66A-4E55-AA17-BE9A79E012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1C67-05B1-499E-ACFA-CC4EF6969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096D-C66A-4E55-AA17-BE9A79E012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1C67-05B1-499E-ACFA-CC4EF6969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096D-C66A-4E55-AA17-BE9A79E012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1C67-05B1-499E-ACFA-CC4EF6969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096D-C66A-4E55-AA17-BE9A79E012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1C67-05B1-499E-ACFA-CC4EF6969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096D-C66A-4E55-AA17-BE9A79E012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1C67-05B1-499E-ACFA-CC4EF6969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096D-C66A-4E55-AA17-BE9A79E012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1C67-05B1-499E-ACFA-CC4EF6969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096D-C66A-4E55-AA17-BE9A79E01209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01C67-05B1-499E-ACFA-CC4EF6969E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720734-1D56-F621-2A48-3017282B246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8826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NSF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nsf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57200" y="1219200"/>
            <a:ext cx="8305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789 North Dixboro Road, Ann Arbor, Michigan 48105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(888) NSF-9000</a:t>
            </a:r>
            <a:endParaRPr kumimoji="0" lang="en-US" sz="29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-New-Roman-BoldItalic+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9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Certificate of Approval</a:t>
            </a:r>
            <a:endParaRPr kumimoji="0" lang="en-US" sz="29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-New-Roman-BoldItalic+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Is evidence that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Link Engineering Company – Chemical Laboratory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401 Southfield Road</a:t>
            </a:r>
            <a:endParaRPr kumimoji="0" lang="en-US" sz="1200" b="0" i="0" u="none" strike="noStrike" cap="none" normalizeH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Dearborn, MI 48120, USA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Has been assessed by NSF and found to be in conformance to the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Friction Material Program (FMP-LAB)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Scope of Registration: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/>
              <a:t>FMP approved lab for testing to: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/>
              <a:t>SAE J2975:2011*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/>
              <a:t>SAE J2975:2013*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/>
              <a:t>*</a:t>
            </a:r>
            <a:r>
              <a:rPr lang="en-US" sz="1200" dirty="0"/>
              <a:t>Using EPA Method 3051A and EPA Method 6010C to evaluate mercury content instead of EPA Method 7471B/EPA Method 245.5.</a:t>
            </a:r>
          </a:p>
          <a:p>
            <a:pPr algn="ctr"/>
            <a:r>
              <a:rPr lang="en-US" sz="1000" dirty="0"/>
              <a:t>		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4738062"/>
            <a:ext cx="9144000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46575" algn="r"/>
                <a:tab pos="4910138" algn="l"/>
              </a:tabLst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Certificate</a:t>
            </a:r>
            <a:r>
              <a:rPr kumimoji="0" lang="en-US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Number:	C0145907-AL007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46575" algn="r"/>
                <a:tab pos="4910138" algn="l"/>
              </a:tabLst>
            </a:pPr>
            <a:r>
              <a:rPr lang="en-US" sz="1000" dirty="0"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Certification Issue Date:	12/02/2025</a:t>
            </a:r>
            <a:r>
              <a:rPr lang="en-US" sz="1000" dirty="0">
                <a:latin typeface="Arial" pitchFamily="34" charset="0"/>
                <a:ea typeface="Times New Roman" pitchFamily="18" charset="0"/>
              </a:rPr>
              <a:t>	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46575" algn="r"/>
                <a:tab pos="4910138" algn="l"/>
              </a:tabLst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Registration Date:	</a:t>
            </a:r>
            <a:r>
              <a:rPr lang="en-US" sz="1000" dirty="0">
                <a:latin typeface="Arial" pitchFamily="34" charset="0"/>
                <a:ea typeface="Times New Roman" pitchFamily="18" charset="0"/>
              </a:rPr>
              <a:t>10/24/2025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46575" algn="r"/>
                <a:tab pos="4910138" algn="l"/>
              </a:tabLst>
            </a:pPr>
            <a:r>
              <a:rPr lang="en-US" sz="1000" dirty="0">
                <a:latin typeface="Arial" pitchFamily="34" charset="0"/>
              </a:rPr>
              <a:t>	Expiration Date:	10/21/2026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000" dirty="0">
              <a:latin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This certificate is the property of NSF and must be returned upon request. 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To verify approval call (888) NSF-9000 or visit our web site at 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2"/>
              </a:rPr>
              <a:t>www.nsf.org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6292" y="5333529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David Nance</a:t>
            </a:r>
          </a:p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Senior Manager, Water Systems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"/>
            <a:ext cx="46577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BB8D9D-7624-182A-6E93-4221471DA8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1" t="15946" r="45335" b="66425"/>
          <a:stretch>
            <a:fillRect/>
          </a:stretch>
        </p:blipFill>
        <p:spPr bwMode="auto">
          <a:xfrm rot="5400000">
            <a:off x="7010318" y="4389765"/>
            <a:ext cx="519738" cy="13677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163</Words>
  <Application>Microsoft Office PowerPoint</Application>
  <PresentationFormat>On-screen Show (4:3)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Times</vt:lpstr>
      <vt:lpstr>Times New Roman</vt:lpstr>
      <vt:lpstr>Times-New-Roman-BoldItalic+2</vt:lpstr>
      <vt:lpstr>Office Theme</vt:lpstr>
      <vt:lpstr>PowerPoint Presentation</vt:lpstr>
    </vt:vector>
  </TitlesOfParts>
  <Company>NSF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panderson</dc:creator>
  <cp:lastModifiedBy>David Nance</cp:lastModifiedBy>
  <cp:revision>68</cp:revision>
  <dcterms:created xsi:type="dcterms:W3CDTF">2012-05-21T17:54:22Z</dcterms:created>
  <dcterms:modified xsi:type="dcterms:W3CDTF">2025-12-11T13:13:03Z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6b518dc-1afa-45e0-aaef-f556f62dbfcd_Enabled">
    <vt:lpwstr>true</vt:lpwstr>
  </property>
  <property fmtid="{D5CDD505-2E9C-101B-9397-08002B2CF9AE}" pid="3" name="MSIP_Label_26b518dc-1afa-45e0-aaef-f556f62dbfcd_SetDate">
    <vt:lpwstr>2023-11-28T16:24:52Z</vt:lpwstr>
  </property>
  <property fmtid="{D5CDD505-2E9C-101B-9397-08002B2CF9AE}" pid="4" name="MSIP_Label_26b518dc-1afa-45e0-aaef-f556f62dbfcd_Method">
    <vt:lpwstr>Standard</vt:lpwstr>
  </property>
  <property fmtid="{D5CDD505-2E9C-101B-9397-08002B2CF9AE}" pid="5" name="MSIP_Label_26b518dc-1afa-45e0-aaef-f556f62dbfcd_Name">
    <vt:lpwstr>All-Audiences_Confidential-PROD</vt:lpwstr>
  </property>
  <property fmtid="{D5CDD505-2E9C-101B-9397-08002B2CF9AE}" pid="6" name="MSIP_Label_26b518dc-1afa-45e0-aaef-f556f62dbfcd_SiteId">
    <vt:lpwstr>400696bb-3ef5-44ed-b838-ceb5afd17d90</vt:lpwstr>
  </property>
  <property fmtid="{D5CDD505-2E9C-101B-9397-08002B2CF9AE}" pid="7" name="MSIP_Label_26b518dc-1afa-45e0-aaef-f556f62dbfcd_ActionId">
    <vt:lpwstr>23128a3a-90f2-433c-ab31-1172f575cb2e</vt:lpwstr>
  </property>
  <property fmtid="{D5CDD505-2E9C-101B-9397-08002B2CF9AE}" pid="8" name="MSIP_Label_26b518dc-1afa-45e0-aaef-f556f62dbfcd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NSF Confidential</vt:lpwstr>
  </property>
</Properties>
</file>